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60" userDrawn="1">
          <p15:clr>
            <a:srgbClr val="A4A3A4"/>
          </p15:clr>
        </p15:guide>
        <p15:guide id="2" orient="horz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63C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86358" autoAdjust="0"/>
  </p:normalViewPr>
  <p:slideViewPr>
    <p:cSldViewPr snapToGrid="0">
      <p:cViewPr>
        <p:scale>
          <a:sx n="100" d="100"/>
          <a:sy n="100" d="100"/>
        </p:scale>
        <p:origin x="3132" y="-96"/>
      </p:cViewPr>
      <p:guideLst>
        <p:guide pos="2160"/>
        <p:guide orient="horz"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CC4E1-45B3-4935-83C2-041C1D560D17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4FAE0-6454-4EC6-9D53-E7D1E57071A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6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4FAE0-6454-4EC6-9D53-E7D1E57071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2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9B6-5159-4A9F-B6E1-4A83595562F9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539F-10A6-4A21-9E5C-E8C5752F66B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16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9B6-5159-4A9F-B6E1-4A83595562F9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539F-10A6-4A21-9E5C-E8C5752F66B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94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9B6-5159-4A9F-B6E1-4A83595562F9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539F-10A6-4A21-9E5C-E8C5752F66B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42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9B6-5159-4A9F-B6E1-4A83595562F9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539F-10A6-4A21-9E5C-E8C5752F66B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00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9B6-5159-4A9F-B6E1-4A83595562F9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539F-10A6-4A21-9E5C-E8C5752F66B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45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9B6-5159-4A9F-B6E1-4A83595562F9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539F-10A6-4A21-9E5C-E8C5752F66B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83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9B6-5159-4A9F-B6E1-4A83595562F9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539F-10A6-4A21-9E5C-E8C5752F66B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30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9B6-5159-4A9F-B6E1-4A83595562F9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539F-10A6-4A21-9E5C-E8C5752F66B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43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9B6-5159-4A9F-B6E1-4A83595562F9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539F-10A6-4A21-9E5C-E8C5752F66B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04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9B6-5159-4A9F-B6E1-4A83595562F9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539F-10A6-4A21-9E5C-E8C5752F66B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75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9B6-5159-4A9F-B6E1-4A83595562F9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539F-10A6-4A21-9E5C-E8C5752F66B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15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3D9B6-5159-4A9F-B6E1-4A83595562F9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0539F-10A6-4A21-9E5C-E8C5752F66B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25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Relationship Id="rId9" Type="http://schemas.openxmlformats.org/officeDocument/2006/relationships/hyperlink" Target="mailto:enrica.pessione@unito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E5001CD7-EEBB-4C43-A422-BF50F32E8B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576" y="205955"/>
            <a:ext cx="1387561" cy="120717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C2FEF8BE-4A03-47E0-8D5A-394D5C63685A}"/>
              </a:ext>
            </a:extLst>
          </p:cNvPr>
          <p:cNvSpPr txBox="1"/>
          <p:nvPr/>
        </p:nvSpPr>
        <p:spPr>
          <a:xfrm>
            <a:off x="-63903" y="1214151"/>
            <a:ext cx="6857999" cy="24006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b="1" dirty="0">
                <a:solidFill>
                  <a:srgbClr val="009900"/>
                </a:solidFill>
                <a:latin typeface="Palatino Linotype" panose="02040502050505030304" pitchFamily="18" charset="0"/>
              </a:rPr>
              <a:t>CONSOLIDATED BIOPROCESSING:</a:t>
            </a:r>
          </a:p>
          <a:p>
            <a:pPr algn="ctr">
              <a:lnSpc>
                <a:spcPct val="150000"/>
              </a:lnSpc>
            </a:pPr>
            <a:r>
              <a:rPr lang="it-IT" sz="2400" b="1" dirty="0">
                <a:latin typeface="Palatino Linotype" panose="02040502050505030304" pitchFamily="18" charset="0"/>
              </a:rPr>
              <a:t>utilizzo di scarti agricoli per la produzione di BIOCARBURANTI e </a:t>
            </a:r>
            <a:r>
              <a:rPr lang="it-IT" sz="2400" b="1" dirty="0" smtClean="0">
                <a:latin typeface="Palatino Linotype" panose="02040502050505030304" pitchFamily="18" charset="0"/>
              </a:rPr>
              <a:t>BIOPLASTICHE</a:t>
            </a:r>
          </a:p>
          <a:p>
            <a:pPr algn="ctr">
              <a:lnSpc>
                <a:spcPct val="150000"/>
              </a:lnSpc>
            </a:pPr>
            <a:r>
              <a:rPr lang="it-IT" sz="2400" b="1" dirty="0" smtClean="0">
                <a:solidFill>
                  <a:srgbClr val="009900"/>
                </a:solidFill>
                <a:latin typeface="Palatino Linotype" panose="02040502050505030304" pitchFamily="18" charset="0"/>
              </a:rPr>
              <a:t>GIULIA USAI</a:t>
            </a:r>
            <a:r>
              <a:rPr lang="it-IT" sz="2400" b="1" dirty="0" smtClean="0">
                <a:solidFill>
                  <a:srgbClr val="009900"/>
                </a:solidFill>
                <a:latin typeface="Palatino Linotype" panose="02040502050505030304" pitchFamily="18" charset="0"/>
              </a:rPr>
              <a:t> </a:t>
            </a:r>
            <a:endParaRPr lang="en-GB" sz="2400" b="1" dirty="0">
              <a:solidFill>
                <a:srgbClr val="0099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="" xmlns:a16="http://schemas.microsoft.com/office/drawing/2014/main" id="{901AAFD9-3D54-448A-B1E0-85FCF0C60B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28" y="374089"/>
            <a:ext cx="2161325" cy="840062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00F2DD76-3F98-4609-BB11-A5F527B6D074}"/>
              </a:ext>
            </a:extLst>
          </p:cNvPr>
          <p:cNvSpPr txBox="1"/>
          <p:nvPr/>
        </p:nvSpPr>
        <p:spPr>
          <a:xfrm>
            <a:off x="532839" y="5761150"/>
            <a:ext cx="6043298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sz="1400" b="1" u="sng" dirty="0">
                <a:solidFill>
                  <a:srgbClr val="009900"/>
                </a:solidFill>
                <a:latin typeface="Palatino Linotype" panose="02040502050505030304" pitchFamily="18" charset="0"/>
              </a:rPr>
              <a:t>LUNEDI’ 15 APRILE 2019, ore </a:t>
            </a:r>
            <a:r>
              <a:rPr lang="it-IT" sz="1400" b="1" u="sng" dirty="0" smtClean="0">
                <a:solidFill>
                  <a:srgbClr val="009900"/>
                </a:solidFill>
                <a:latin typeface="Palatino Linotype" panose="02040502050505030304" pitchFamily="18" charset="0"/>
              </a:rPr>
              <a:t> 16</a:t>
            </a:r>
            <a:endParaRPr lang="it-IT" sz="1400" b="1" u="sng" dirty="0">
              <a:solidFill>
                <a:srgbClr val="0099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it-IT" sz="1400" b="1" dirty="0">
                <a:solidFill>
                  <a:srgbClr val="009900"/>
                </a:solidFill>
                <a:latin typeface="Palatino Linotype" panose="02040502050505030304" pitchFamily="18" charset="0"/>
              </a:rPr>
              <a:t>Aula </a:t>
            </a:r>
            <a:r>
              <a:rPr lang="it-IT" sz="1400" b="1" dirty="0" smtClean="0">
                <a:solidFill>
                  <a:srgbClr val="009900"/>
                </a:solidFill>
                <a:latin typeface="Palatino Linotype" panose="02040502050505030304" pitchFamily="18" charset="0"/>
              </a:rPr>
              <a:t> De Filippi- </a:t>
            </a:r>
            <a:r>
              <a:rPr lang="it-IT" sz="1400" b="1" dirty="0">
                <a:solidFill>
                  <a:srgbClr val="009900"/>
                </a:solidFill>
                <a:latin typeface="Palatino Linotype" panose="02040502050505030304" pitchFamily="18" charset="0"/>
              </a:rPr>
              <a:t>Dipartimento di Scienze della Vita e Biologia dei Sistemi, </a:t>
            </a:r>
            <a:r>
              <a:rPr lang="it-IT" sz="1400" b="1" dirty="0" smtClean="0">
                <a:solidFill>
                  <a:srgbClr val="009900"/>
                </a:solidFill>
                <a:latin typeface="Palatino Linotype" panose="02040502050505030304" pitchFamily="18" charset="0"/>
              </a:rPr>
              <a:t>Via </a:t>
            </a:r>
            <a:r>
              <a:rPr lang="it-IT" sz="1400" b="1" dirty="0">
                <a:solidFill>
                  <a:srgbClr val="009900"/>
                </a:solidFill>
                <a:latin typeface="Palatino Linotype" panose="02040502050505030304" pitchFamily="18" charset="0"/>
              </a:rPr>
              <a:t>Accademia Albertina 13, Torino</a:t>
            </a:r>
          </a:p>
        </p:txBody>
      </p:sp>
      <p:pic>
        <p:nvPicPr>
          <p:cNvPr id="16" name="Immagine 15" descr="Immagine che contiene albero, cibo, esterni&#10;&#10;Descrizione generata con affidabilità molto elevata">
            <a:extLst>
              <a:ext uri="{FF2B5EF4-FFF2-40B4-BE49-F238E27FC236}">
                <a16:creationId xmlns="" xmlns:a16="http://schemas.microsoft.com/office/drawing/2014/main" id="{813921D3-3E15-4A63-9660-9E472467AC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98" y="3473065"/>
            <a:ext cx="5356404" cy="2295602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="" xmlns:a16="http://schemas.microsoft.com/office/drawing/2014/main" id="{A1ABD5A5-EBFD-4EFB-99E1-9628BA3084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245" y="8145546"/>
            <a:ext cx="1340043" cy="9632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Immagine 17">
            <a:extLst>
              <a:ext uri="{FF2B5EF4-FFF2-40B4-BE49-F238E27FC236}">
                <a16:creationId xmlns="" xmlns:a16="http://schemas.microsoft.com/office/drawing/2014/main" id="{6C98F080-8976-4C86-8CC9-9DE13A5A4078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48" t="16886" b="18009"/>
          <a:stretch/>
        </p:blipFill>
        <p:spPr bwMode="auto">
          <a:xfrm rot="10800000">
            <a:off x="5036901" y="8161807"/>
            <a:ext cx="1364853" cy="9469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" name="Immagine 19" descr="Immagine che contiene sedendo&#10;&#10;Descrizione generata con affidabilità elevata">
            <a:extLst>
              <a:ext uri="{FF2B5EF4-FFF2-40B4-BE49-F238E27FC236}">
                <a16:creationId xmlns="" xmlns:a16="http://schemas.microsoft.com/office/drawing/2014/main" id="{D6DCF5E0-4E87-4E26-8643-E05DBFFAE0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295" y="7662916"/>
            <a:ext cx="1793604" cy="1793604"/>
          </a:xfrm>
          <a:prstGeom prst="rect">
            <a:avLst/>
          </a:prstGeom>
        </p:spPr>
      </p:pic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EC93B826-E963-4654-BBB8-CF8842C78087}"/>
              </a:ext>
            </a:extLst>
          </p:cNvPr>
          <p:cNvSpPr txBox="1"/>
          <p:nvPr/>
        </p:nvSpPr>
        <p:spPr>
          <a:xfrm>
            <a:off x="-1" y="9629001"/>
            <a:ext cx="6857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Palatino Linotype" panose="02040502050505030304" pitchFamily="18" charset="0"/>
              </a:rPr>
              <a:t>Per informazioni: 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  <a:hlinkClick r:id="rId9"/>
              </a:rPr>
              <a:t>enrica.</a:t>
            </a:r>
            <a:r>
              <a:rPr lang="it-IT" sz="1200" dirty="0">
                <a:solidFill>
                  <a:srgbClr val="0563C1"/>
                </a:solidFill>
                <a:latin typeface="Palatino Linotype" panose="02040502050505030304" pitchFamily="18" charset="0"/>
                <a:hlinkClick r:id="rId9"/>
              </a:rPr>
              <a:t>pessione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  <a:hlinkClick r:id="rId9"/>
              </a:rPr>
              <a:t>@unito.it</a:t>
            </a:r>
            <a:r>
              <a:rPr lang="it-IT" sz="1200" dirty="0">
                <a:latin typeface="Palatino Linotype" panose="02040502050505030304" pitchFamily="18" charset="0"/>
              </a:rPr>
              <a:t> ; </a:t>
            </a:r>
            <a:r>
              <a:rPr lang="it-IT" sz="1200" dirty="0">
                <a:solidFill>
                  <a:srgbClr val="0563C1"/>
                </a:solidFill>
                <a:latin typeface="Palatino Linotype" panose="02040502050505030304" pitchFamily="18" charset="0"/>
              </a:rPr>
              <a:t>g</a:t>
            </a:r>
            <a:r>
              <a:rPr lang="it-IT" sz="1200" u="sng" dirty="0">
                <a:solidFill>
                  <a:srgbClr val="0563C1"/>
                </a:solidFill>
                <a:latin typeface="Palatino Linotype" panose="02040502050505030304" pitchFamily="18" charset="0"/>
              </a:rPr>
              <a:t>iulia.usai@edu.unito.it</a:t>
            </a:r>
            <a:endParaRPr lang="en-GB" sz="1200" u="sng" dirty="0">
              <a:solidFill>
                <a:srgbClr val="0563C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506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50</Words>
  <Application>Microsoft Office PowerPoint</Application>
  <PresentationFormat>A4 (21x29,7 cm)</PresentationFormat>
  <Paragraphs>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Giulia Usai</dc:creator>
  <cp:lastModifiedBy>Enrica Pessione</cp:lastModifiedBy>
  <cp:revision>14</cp:revision>
  <dcterms:created xsi:type="dcterms:W3CDTF">2019-01-14T08:41:01Z</dcterms:created>
  <dcterms:modified xsi:type="dcterms:W3CDTF">2019-01-14T13:27:37Z</dcterms:modified>
</cp:coreProperties>
</file>